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2518"/>
    <a:srgbClr val="D197B1"/>
    <a:srgbClr val="F38B36"/>
    <a:srgbClr val="D2658F"/>
    <a:srgbClr val="E90103"/>
    <a:srgbClr val="448F80"/>
    <a:srgbClr val="B96006"/>
    <a:srgbClr val="FFFFFF"/>
    <a:srgbClr val="036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2ADC7-F700-4572-A5B3-13102A21A7F7}" v="14" dt="2022-12-21T14:35:48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langer, Justine" userId="98110f3f-a4de-4adb-ae63-4b5e96eade93" providerId="ADAL" clId="{1412ADC7-F700-4572-A5B3-13102A21A7F7}"/>
    <pc:docChg chg="undo custSel addSld modSld sldOrd">
      <pc:chgData name="Boulanger, Justine" userId="98110f3f-a4de-4adb-ae63-4b5e96eade93" providerId="ADAL" clId="{1412ADC7-F700-4572-A5B3-13102A21A7F7}" dt="2022-12-21T14:39:02.366" v="674" actId="20577"/>
      <pc:docMkLst>
        <pc:docMk/>
      </pc:docMkLst>
      <pc:sldChg chg="addSp modSp mod">
        <pc:chgData name="Boulanger, Justine" userId="98110f3f-a4de-4adb-ae63-4b5e96eade93" providerId="ADAL" clId="{1412ADC7-F700-4572-A5B3-13102A21A7F7}" dt="2022-12-21T14:36:01.045" v="672" actId="2085"/>
        <pc:sldMkLst>
          <pc:docMk/>
          <pc:sldMk cId="465783305" sldId="256"/>
        </pc:sldMkLst>
        <pc:spChg chg="add mod">
          <ac:chgData name="Boulanger, Justine" userId="98110f3f-a4de-4adb-ae63-4b5e96eade93" providerId="ADAL" clId="{1412ADC7-F700-4572-A5B3-13102A21A7F7}" dt="2022-12-21T14:36:01.045" v="672" actId="2085"/>
          <ac:spMkLst>
            <pc:docMk/>
            <pc:sldMk cId="465783305" sldId="256"/>
            <ac:spMk id="2" creationId="{0680189B-0B6B-5780-221E-1AA1E99150FD}"/>
          </ac:spMkLst>
        </pc:spChg>
        <pc:spChg chg="mod">
          <ac:chgData name="Boulanger, Justine" userId="98110f3f-a4de-4adb-ae63-4b5e96eade93" providerId="ADAL" clId="{1412ADC7-F700-4572-A5B3-13102A21A7F7}" dt="2022-12-21T14:35:48.851" v="671" actId="164"/>
          <ac:spMkLst>
            <pc:docMk/>
            <pc:sldMk cId="465783305" sldId="256"/>
            <ac:spMk id="6" creationId="{08B999D8-DDDA-CE66-7486-D95A2AC5A9DD}"/>
          </ac:spMkLst>
        </pc:spChg>
        <pc:spChg chg="add mod">
          <ac:chgData name="Boulanger, Justine" userId="98110f3f-a4de-4adb-ae63-4b5e96eade93" providerId="ADAL" clId="{1412ADC7-F700-4572-A5B3-13102A21A7F7}" dt="2022-12-21T14:35:48.851" v="671" actId="164"/>
          <ac:spMkLst>
            <pc:docMk/>
            <pc:sldMk cId="465783305" sldId="256"/>
            <ac:spMk id="7" creationId="{7A4FC830-6B6A-9A2A-843C-60DE7ACBDA5C}"/>
          </ac:spMkLst>
        </pc:spChg>
        <pc:grpChg chg="add mod">
          <ac:chgData name="Boulanger, Justine" userId="98110f3f-a4de-4adb-ae63-4b5e96eade93" providerId="ADAL" clId="{1412ADC7-F700-4572-A5B3-13102A21A7F7}" dt="2022-12-21T14:35:48.851" v="671" actId="164"/>
          <ac:grpSpMkLst>
            <pc:docMk/>
            <pc:sldMk cId="465783305" sldId="256"/>
            <ac:grpSpMk id="3" creationId="{A1A3EFBC-3C34-ACBB-DBE1-B188B3FCF774}"/>
          </ac:grpSpMkLst>
        </pc:grpChg>
        <pc:picChg chg="mod">
          <ac:chgData name="Boulanger, Justine" userId="98110f3f-a4de-4adb-ae63-4b5e96eade93" providerId="ADAL" clId="{1412ADC7-F700-4572-A5B3-13102A21A7F7}" dt="2022-12-21T14:35:48.851" v="671" actId="164"/>
          <ac:picMkLst>
            <pc:docMk/>
            <pc:sldMk cId="465783305" sldId="256"/>
            <ac:picMk id="5" creationId="{C2FFBCEE-2F91-CE11-D980-4734373B4B9A}"/>
          </ac:picMkLst>
        </pc:picChg>
      </pc:sldChg>
      <pc:sldChg chg="addSp delSp modSp mod">
        <pc:chgData name="Boulanger, Justine" userId="98110f3f-a4de-4adb-ae63-4b5e96eade93" providerId="ADAL" clId="{1412ADC7-F700-4572-A5B3-13102A21A7F7}" dt="2022-12-21T14:39:02.366" v="674" actId="20577"/>
        <pc:sldMkLst>
          <pc:docMk/>
          <pc:sldMk cId="1992315700" sldId="257"/>
        </pc:sldMkLst>
        <pc:spChg chg="del mod">
          <ac:chgData name="Boulanger, Justine" userId="98110f3f-a4de-4adb-ae63-4b5e96eade93" providerId="ADAL" clId="{1412ADC7-F700-4572-A5B3-13102A21A7F7}" dt="2022-12-19T20:50:56.629" v="92" actId="21"/>
          <ac:spMkLst>
            <pc:docMk/>
            <pc:sldMk cId="1992315700" sldId="257"/>
            <ac:spMk id="4" creationId="{19C0024C-7268-53B9-E7AB-4B4209072011}"/>
          </ac:spMkLst>
        </pc:spChg>
        <pc:spChg chg="add mod">
          <ac:chgData name="Boulanger, Justine" userId="98110f3f-a4de-4adb-ae63-4b5e96eade93" providerId="ADAL" clId="{1412ADC7-F700-4572-A5B3-13102A21A7F7}" dt="2022-12-21T14:39:02.366" v="674" actId="20577"/>
          <ac:spMkLst>
            <pc:docMk/>
            <pc:sldMk cId="1992315700" sldId="257"/>
            <ac:spMk id="7" creationId="{74513CF7-BB92-971D-43EE-1C63A4961B82}"/>
          </ac:spMkLst>
        </pc:spChg>
      </pc:sldChg>
      <pc:sldChg chg="addSp delSp modSp add mod ord">
        <pc:chgData name="Boulanger, Justine" userId="98110f3f-a4de-4adb-ae63-4b5e96eade93" providerId="ADAL" clId="{1412ADC7-F700-4572-A5B3-13102A21A7F7}" dt="2022-12-19T21:05:01.488" v="310" actId="1076"/>
        <pc:sldMkLst>
          <pc:docMk/>
          <pc:sldMk cId="590331543" sldId="258"/>
        </pc:sldMkLst>
        <pc:spChg chg="add mod">
          <ac:chgData name="Boulanger, Justine" userId="98110f3f-a4de-4adb-ae63-4b5e96eade93" providerId="ADAL" clId="{1412ADC7-F700-4572-A5B3-13102A21A7F7}" dt="2022-12-19T21:05:01.488" v="310" actId="1076"/>
          <ac:spMkLst>
            <pc:docMk/>
            <pc:sldMk cId="590331543" sldId="258"/>
            <ac:spMk id="2" creationId="{974B360A-CA07-47FF-A640-C296417B6D3C}"/>
          </ac:spMkLst>
        </pc:spChg>
        <pc:spChg chg="del mod">
          <ac:chgData name="Boulanger, Justine" userId="98110f3f-a4de-4adb-ae63-4b5e96eade93" providerId="ADAL" clId="{1412ADC7-F700-4572-A5B3-13102A21A7F7}" dt="2022-12-19T20:50:51.074" v="90" actId="21"/>
          <ac:spMkLst>
            <pc:docMk/>
            <pc:sldMk cId="590331543" sldId="258"/>
            <ac:spMk id="4" creationId="{19C0024C-7268-53B9-E7AB-4B4209072011}"/>
          </ac:spMkLst>
        </pc:spChg>
        <pc:spChg chg="mod">
          <ac:chgData name="Boulanger, Justine" userId="98110f3f-a4de-4adb-ae63-4b5e96eade93" providerId="ADAL" clId="{1412ADC7-F700-4572-A5B3-13102A21A7F7}" dt="2022-12-19T20:49:27.182" v="76" actId="14100"/>
          <ac:spMkLst>
            <pc:docMk/>
            <pc:sldMk cId="590331543" sldId="258"/>
            <ac:spMk id="6" creationId="{08B999D8-DDDA-CE66-7486-D95A2AC5A9DD}"/>
          </ac:spMkLst>
        </pc:spChg>
        <pc:picChg chg="mod modCrop">
          <ac:chgData name="Boulanger, Justine" userId="98110f3f-a4de-4adb-ae63-4b5e96eade93" providerId="ADAL" clId="{1412ADC7-F700-4572-A5B3-13102A21A7F7}" dt="2022-12-19T20:49:37.358" v="77" actId="18131"/>
          <ac:picMkLst>
            <pc:docMk/>
            <pc:sldMk cId="590331543" sldId="258"/>
            <ac:picMk id="5" creationId="{C2FFBCEE-2F91-CE11-D980-4734373B4B9A}"/>
          </ac:picMkLst>
        </pc:picChg>
      </pc:sldChg>
      <pc:sldChg chg="addSp modSp add mod">
        <pc:chgData name="Boulanger, Justine" userId="98110f3f-a4de-4adb-ae63-4b5e96eade93" providerId="ADAL" clId="{1412ADC7-F700-4572-A5B3-13102A21A7F7}" dt="2022-12-21T14:32:52.401" v="664" actId="208"/>
        <pc:sldMkLst>
          <pc:docMk/>
          <pc:sldMk cId="1940469985" sldId="259"/>
        </pc:sldMkLst>
        <pc:spChg chg="mod">
          <ac:chgData name="Boulanger, Justine" userId="98110f3f-a4de-4adb-ae63-4b5e96eade93" providerId="ADAL" clId="{1412ADC7-F700-4572-A5B3-13102A21A7F7}" dt="2022-12-19T21:05:31.841" v="318" actId="1036"/>
          <ac:spMkLst>
            <pc:docMk/>
            <pc:sldMk cId="1940469985" sldId="259"/>
            <ac:spMk id="2" creationId="{974B360A-CA07-47FF-A640-C296417B6D3C}"/>
          </ac:spMkLst>
        </pc:spChg>
        <pc:spChg chg="add mod">
          <ac:chgData name="Boulanger, Justine" userId="98110f3f-a4de-4adb-ae63-4b5e96eade93" providerId="ADAL" clId="{1412ADC7-F700-4572-A5B3-13102A21A7F7}" dt="2022-12-21T14:32:52.401" v="664" actId="208"/>
          <ac:spMkLst>
            <pc:docMk/>
            <pc:sldMk cId="1940469985" sldId="259"/>
            <ac:spMk id="3" creationId="{3120A708-E38C-B225-A8D2-260705130A7E}"/>
          </ac:spMkLst>
        </pc:spChg>
      </pc:sldChg>
      <pc:sldChg chg="delSp modSp add mod">
        <pc:chgData name="Boulanger, Justine" userId="98110f3f-a4de-4adb-ae63-4b5e96eade93" providerId="ADAL" clId="{1412ADC7-F700-4572-A5B3-13102A21A7F7}" dt="2022-12-19T21:05:43.368" v="319" actId="404"/>
        <pc:sldMkLst>
          <pc:docMk/>
          <pc:sldMk cId="380188127" sldId="260"/>
        </pc:sldMkLst>
        <pc:spChg chg="mod">
          <ac:chgData name="Boulanger, Justine" userId="98110f3f-a4de-4adb-ae63-4b5e96eade93" providerId="ADAL" clId="{1412ADC7-F700-4572-A5B3-13102A21A7F7}" dt="2022-12-19T21:05:43.368" v="319" actId="404"/>
          <ac:spMkLst>
            <pc:docMk/>
            <pc:sldMk cId="380188127" sldId="260"/>
            <ac:spMk id="2" creationId="{974B360A-CA07-47FF-A640-C296417B6D3C}"/>
          </ac:spMkLst>
        </pc:spChg>
        <pc:spChg chg="del">
          <ac:chgData name="Boulanger, Justine" userId="98110f3f-a4de-4adb-ae63-4b5e96eade93" providerId="ADAL" clId="{1412ADC7-F700-4572-A5B3-13102A21A7F7}" dt="2022-12-19T20:59:21.369" v="223" actId="478"/>
          <ac:spMkLst>
            <pc:docMk/>
            <pc:sldMk cId="380188127" sldId="260"/>
            <ac:spMk id="3" creationId="{3120A708-E38C-B225-A8D2-260705130A7E}"/>
          </ac:spMkLst>
        </pc:spChg>
      </pc:sldChg>
      <pc:sldChg chg="modSp add mod">
        <pc:chgData name="Boulanger, Justine" userId="98110f3f-a4de-4adb-ae63-4b5e96eade93" providerId="ADAL" clId="{1412ADC7-F700-4572-A5B3-13102A21A7F7}" dt="2022-12-19T21:40:59.644" v="663" actId="20577"/>
        <pc:sldMkLst>
          <pc:docMk/>
          <pc:sldMk cId="4251025203" sldId="261"/>
        </pc:sldMkLst>
        <pc:spChg chg="mod">
          <ac:chgData name="Boulanger, Justine" userId="98110f3f-a4de-4adb-ae63-4b5e96eade93" providerId="ADAL" clId="{1412ADC7-F700-4572-A5B3-13102A21A7F7}" dt="2022-12-19T21:40:59.644" v="663" actId="20577"/>
          <ac:spMkLst>
            <pc:docMk/>
            <pc:sldMk cId="4251025203" sldId="261"/>
            <ac:spMk id="2" creationId="{974B360A-CA07-47FF-A640-C296417B6D3C}"/>
          </ac:spMkLst>
        </pc:spChg>
        <pc:spChg chg="mod">
          <ac:chgData name="Boulanger, Justine" userId="98110f3f-a4de-4adb-ae63-4b5e96eade93" providerId="ADAL" clId="{1412ADC7-F700-4572-A5B3-13102A21A7F7}" dt="2022-12-19T21:04:05.747" v="304" actId="14100"/>
          <ac:spMkLst>
            <pc:docMk/>
            <pc:sldMk cId="4251025203" sldId="261"/>
            <ac:spMk id="6" creationId="{08B999D8-DDDA-CE66-7486-D95A2AC5A9DD}"/>
          </ac:spMkLst>
        </pc:spChg>
        <pc:picChg chg="mod">
          <ac:chgData name="Boulanger, Justine" userId="98110f3f-a4de-4adb-ae63-4b5e96eade93" providerId="ADAL" clId="{1412ADC7-F700-4572-A5B3-13102A21A7F7}" dt="2022-12-19T21:03:55.847" v="289" actId="14826"/>
          <ac:picMkLst>
            <pc:docMk/>
            <pc:sldMk cId="4251025203" sldId="261"/>
            <ac:picMk id="5" creationId="{C2FFBCEE-2F91-CE11-D980-4734373B4B9A}"/>
          </ac:picMkLst>
        </pc:picChg>
      </pc:sldChg>
      <pc:sldChg chg="modSp add mod">
        <pc:chgData name="Boulanger, Justine" userId="98110f3f-a4de-4adb-ae63-4b5e96eade93" providerId="ADAL" clId="{1412ADC7-F700-4572-A5B3-13102A21A7F7}" dt="2022-12-19T21:31:16.310" v="661" actId="6549"/>
        <pc:sldMkLst>
          <pc:docMk/>
          <pc:sldMk cId="444644246" sldId="262"/>
        </pc:sldMkLst>
        <pc:spChg chg="mod">
          <ac:chgData name="Boulanger, Justine" userId="98110f3f-a4de-4adb-ae63-4b5e96eade93" providerId="ADAL" clId="{1412ADC7-F700-4572-A5B3-13102A21A7F7}" dt="2022-12-19T21:31:16.310" v="661" actId="6549"/>
          <ac:spMkLst>
            <pc:docMk/>
            <pc:sldMk cId="444644246" sldId="262"/>
            <ac:spMk id="2" creationId="{974B360A-CA07-47FF-A640-C296417B6D3C}"/>
          </ac:spMkLst>
        </pc:spChg>
      </pc:sldChg>
      <pc:sldChg chg="addSp modSp add mod">
        <pc:chgData name="Boulanger, Justine" userId="98110f3f-a4de-4adb-ae63-4b5e96eade93" providerId="ADAL" clId="{1412ADC7-F700-4572-A5B3-13102A21A7F7}" dt="2022-12-19T21:19:08.450" v="581" actId="5793"/>
        <pc:sldMkLst>
          <pc:docMk/>
          <pc:sldMk cId="495395286" sldId="263"/>
        </pc:sldMkLst>
        <pc:spChg chg="mod">
          <ac:chgData name="Boulanger, Justine" userId="98110f3f-a4de-4adb-ae63-4b5e96eade93" providerId="ADAL" clId="{1412ADC7-F700-4572-A5B3-13102A21A7F7}" dt="2022-12-19T21:19:08.450" v="581" actId="5793"/>
          <ac:spMkLst>
            <pc:docMk/>
            <pc:sldMk cId="495395286" sldId="263"/>
            <ac:spMk id="2" creationId="{974B360A-CA07-47FF-A640-C296417B6D3C}"/>
          </ac:spMkLst>
        </pc:spChg>
        <pc:spChg chg="mod">
          <ac:chgData name="Boulanger, Justine" userId="98110f3f-a4de-4adb-ae63-4b5e96eade93" providerId="ADAL" clId="{1412ADC7-F700-4572-A5B3-13102A21A7F7}" dt="2022-12-19T21:15:43.352" v="534" actId="14100"/>
          <ac:spMkLst>
            <pc:docMk/>
            <pc:sldMk cId="495395286" sldId="263"/>
            <ac:spMk id="6" creationId="{08B999D8-DDDA-CE66-7486-D95A2AC5A9DD}"/>
          </ac:spMkLst>
        </pc:spChg>
        <pc:grpChg chg="add mod">
          <ac:chgData name="Boulanger, Justine" userId="98110f3f-a4de-4adb-ae63-4b5e96eade93" providerId="ADAL" clId="{1412ADC7-F700-4572-A5B3-13102A21A7F7}" dt="2022-12-19T21:19:01.551" v="580" actId="1038"/>
          <ac:grpSpMkLst>
            <pc:docMk/>
            <pc:sldMk cId="495395286" sldId="263"/>
            <ac:grpSpMk id="8" creationId="{B46B732D-D9E4-A718-6F75-3231A6EB6316}"/>
          </ac:grpSpMkLst>
        </pc:grpChg>
        <pc:picChg chg="add mod">
          <ac:chgData name="Boulanger, Justine" userId="98110f3f-a4de-4adb-ae63-4b5e96eade93" providerId="ADAL" clId="{1412ADC7-F700-4572-A5B3-13102A21A7F7}" dt="2022-12-19T21:17:58.726" v="554" actId="164"/>
          <ac:picMkLst>
            <pc:docMk/>
            <pc:sldMk cId="495395286" sldId="263"/>
            <ac:picMk id="4" creationId="{4F6A015C-F3C8-0976-AAC2-0E89B2141F77}"/>
          </ac:picMkLst>
        </pc:picChg>
        <pc:picChg chg="mod modCrop">
          <ac:chgData name="Boulanger, Justine" userId="98110f3f-a4de-4adb-ae63-4b5e96eade93" providerId="ADAL" clId="{1412ADC7-F700-4572-A5B3-13102A21A7F7}" dt="2022-12-19T21:15:16.056" v="512" actId="18131"/>
          <ac:picMkLst>
            <pc:docMk/>
            <pc:sldMk cId="495395286" sldId="263"/>
            <ac:picMk id="5" creationId="{C2FFBCEE-2F91-CE11-D980-4734373B4B9A}"/>
          </ac:picMkLst>
        </pc:picChg>
        <pc:picChg chg="add mod modCrop">
          <ac:chgData name="Boulanger, Justine" userId="98110f3f-a4de-4adb-ae63-4b5e96eade93" providerId="ADAL" clId="{1412ADC7-F700-4572-A5B3-13102A21A7F7}" dt="2022-12-19T21:17:58.726" v="554" actId="164"/>
          <ac:picMkLst>
            <pc:docMk/>
            <pc:sldMk cId="495395286" sldId="263"/>
            <ac:picMk id="7" creationId="{9F32F0F4-F34D-1A1D-D8A9-8964513B611D}"/>
          </ac:picMkLst>
        </pc:picChg>
      </pc:sldChg>
      <pc:sldChg chg="delSp modSp add mod">
        <pc:chgData name="Boulanger, Justine" userId="98110f3f-a4de-4adb-ae63-4b5e96eade93" providerId="ADAL" clId="{1412ADC7-F700-4572-A5B3-13102A21A7F7}" dt="2022-12-19T21:21:39.494" v="611" actId="1076"/>
        <pc:sldMkLst>
          <pc:docMk/>
          <pc:sldMk cId="554111171" sldId="264"/>
        </pc:sldMkLst>
        <pc:spChg chg="mod">
          <ac:chgData name="Boulanger, Justine" userId="98110f3f-a4de-4adb-ae63-4b5e96eade93" providerId="ADAL" clId="{1412ADC7-F700-4572-A5B3-13102A21A7F7}" dt="2022-12-19T21:21:39.494" v="611" actId="1076"/>
          <ac:spMkLst>
            <pc:docMk/>
            <pc:sldMk cId="554111171" sldId="264"/>
            <ac:spMk id="2" creationId="{974B360A-CA07-47FF-A640-C296417B6D3C}"/>
          </ac:spMkLst>
        </pc:spChg>
        <pc:spChg chg="mod">
          <ac:chgData name="Boulanger, Justine" userId="98110f3f-a4de-4adb-ae63-4b5e96eade93" providerId="ADAL" clId="{1412ADC7-F700-4572-A5B3-13102A21A7F7}" dt="2022-12-19T21:20:25.479" v="593" actId="14100"/>
          <ac:spMkLst>
            <pc:docMk/>
            <pc:sldMk cId="554111171" sldId="264"/>
            <ac:spMk id="6" creationId="{08B999D8-DDDA-CE66-7486-D95A2AC5A9DD}"/>
          </ac:spMkLst>
        </pc:spChg>
        <pc:grpChg chg="del">
          <ac:chgData name="Boulanger, Justine" userId="98110f3f-a4de-4adb-ae63-4b5e96eade93" providerId="ADAL" clId="{1412ADC7-F700-4572-A5B3-13102A21A7F7}" dt="2022-12-19T21:20:43.552" v="594" actId="478"/>
          <ac:grpSpMkLst>
            <pc:docMk/>
            <pc:sldMk cId="554111171" sldId="264"/>
            <ac:grpSpMk id="8" creationId="{B46B732D-D9E4-A718-6F75-3231A6EB6316}"/>
          </ac:grpSpMkLst>
        </pc:grpChg>
        <pc:picChg chg="mod modCrop">
          <ac:chgData name="Boulanger, Justine" userId="98110f3f-a4de-4adb-ae63-4b5e96eade93" providerId="ADAL" clId="{1412ADC7-F700-4572-A5B3-13102A21A7F7}" dt="2022-12-19T21:20:00.381" v="585" actId="18131"/>
          <ac:picMkLst>
            <pc:docMk/>
            <pc:sldMk cId="554111171" sldId="264"/>
            <ac:picMk id="5" creationId="{C2FFBCEE-2F91-CE11-D980-4734373B4B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B08C5-83B7-FF9C-C794-4447B6927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65B573-D310-AEBA-3EBD-1A7FD046A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DFFFB9-A28F-B63F-AA06-8A8B3FB5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21-12-2022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ED1033-DEFA-41F2-89C1-748F2523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E69057-61D9-E0FC-2AC7-35B7FC64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613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96F73-40EE-578F-9264-DBB3C1FB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3B8FAE-81CC-92AA-535C-F1D64831A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5856D0-EC54-929E-FB73-BC266F3C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21-12-2022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8BEDB9-6622-5E93-2CEA-E1CDD1A0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2C84B1-C0D0-A14B-A31C-8A34C99E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430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9485CF6-736F-1FE5-7F54-3365501B4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3AEECC-CDA8-30D1-D4A6-540E06F28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666582-8A8D-24FB-4F76-1453D153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21-12-2022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25F964-D3AC-4912-A92E-A19B66B47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8FD1BC-F0BF-049A-6A0D-A914B813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686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B54E9-5CF4-D76D-8EE4-F63AB1BE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C3F97A-66FD-9388-3B6B-4984D677E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AEE3EB-AD4A-26F8-6D3B-5D8E82E1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21-12-2022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50F7ED-B483-E39F-C3A8-818B860A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7D6F06-E870-82D1-2B42-B5405C7B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293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700C6-E026-715D-8CE4-BABA9C6B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4B9F64-CDE8-B00B-C5F1-2626EB79D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5AC876-0AC4-684C-83BF-07304B92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21-12-2022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30CACE-2F47-40B3-FC87-CBEC5B88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53BA04-D41A-1BE5-E3CC-515328BA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500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4B4E8-A14F-A225-7B09-F3ACAD73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C224B8-BB9E-6687-E08C-4A70060A5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EB96CC-30D0-F1AE-39A9-742A4D887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B5E9EC-DA30-AE16-6B0B-E0522ED8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21-12-2022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9A36ED-955C-B133-08BD-18A2CC95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C1AC12-C134-F422-B96E-7AA88BB1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936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6F96D-B7B9-DEDB-5EFE-59782527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39658B-0C6F-50C5-08B7-3FCD93EF0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02738A-4B43-C4D0-CD09-1558893E0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E7A9C2-3FA4-0AB0-D71C-5217FB29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D08CE5-044E-B423-DFAF-EED42B8B0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9438D5-D91A-1350-33A6-F90ABBFE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21-12-2022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B835DD-6FF7-BF0D-CA16-BFFD1C9B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266849-03B6-0D95-8B0D-EC233C5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382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67EB0C-9D46-ED4E-5845-CC605EF9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9B5081-725A-C9D1-B5D9-6E795E9D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21-12-2022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18081B-977B-5A03-26C0-CE77175C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0AB3FE-DD7A-4FDC-924C-A0EDAC25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0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30FACF-0AA1-9621-DEAB-5D8529FD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21-12-2022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83A64F-A5FD-CFBA-DFFA-A1BC7F12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96E303-C1A4-2372-C6CC-763DEBD6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477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41C41-38CC-BB39-CCFD-E91B7465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C5F120-A699-7934-1369-B6C045203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FD3238-8434-8130-AC5C-659687680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C3DF96-A987-7229-3F94-B1884139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21-12-2022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CF6EBC-E194-D9A9-DD90-613A3225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A08E30-0EAB-1490-8912-B536949A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608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96051-1CFC-8127-4230-0CC4C450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658D65C-04D4-DC07-C8D3-D95642F2D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B8208B-AC9F-6B3F-5FD8-4AA9E2262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5FC8A5-AD2F-B3DB-1851-FAA87D7F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75E-D890-4584-9E96-FC1A3CB33B7B}" type="datetimeFigureOut">
              <a:rPr lang="fr-CA" smtClean="0"/>
              <a:t>21-12-2022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2F4D80-BDF9-D0D1-EAB7-46F0DC2CA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DB6DBA-DCBF-D868-61A3-97286D12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429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C140F13-5786-9A7C-9BBF-2048ED1B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DD2BAE-C891-9D75-51C9-96F5D15EE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DFB5B7-07B5-40C0-CFB4-0176E0BCE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975E-D890-4584-9E96-FC1A3CB33B7B}" type="datetimeFigureOut">
              <a:rPr lang="fr-CA" smtClean="0"/>
              <a:t>21-12-2022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A203C8-0901-9B10-F430-546DB5332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A1DF36-9546-3BB7-145D-4A0E47B7F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2006-65AA-44DD-B77C-254DC77992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081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rtdansmaclasse.mnbaq.org/fr/oeuvre/8-years-ol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1A3EFBC-3C34-ACBB-DBE1-B188B3FCF774}"/>
              </a:ext>
            </a:extLst>
          </p:cNvPr>
          <p:cNvGrpSpPr/>
          <p:nvPr/>
        </p:nvGrpSpPr>
        <p:grpSpPr>
          <a:xfrm>
            <a:off x="93306" y="102636"/>
            <a:ext cx="12005388" cy="6643395"/>
            <a:chOff x="93306" y="102636"/>
            <a:chExt cx="12005388" cy="664339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2FFBCEE-2F91-CE11-D980-4734373B4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56" t="8441" r="17844" b="22814"/>
            <a:stretch/>
          </p:blipFill>
          <p:spPr>
            <a:xfrm>
              <a:off x="1664686" y="354434"/>
              <a:ext cx="8862627" cy="6149131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8B999D8-DDDA-CE66-7486-D95A2AC5A9DD}"/>
                </a:ext>
              </a:extLst>
            </p:cNvPr>
            <p:cNvSpPr txBox="1"/>
            <p:nvPr/>
          </p:nvSpPr>
          <p:spPr>
            <a:xfrm>
              <a:off x="545285" y="1107346"/>
              <a:ext cx="710547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4400" b="1" dirty="0">
                  <a:latin typeface="Biome" panose="020B0502040204020203" pitchFamily="34" charset="0"/>
                  <a:cs typeface="Biome" panose="020B0502040204020203" pitchFamily="34" charset="0"/>
                </a:rPr>
                <a:t>Appréciation et réfléchir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A4FC830-6B6A-9A2A-843C-60DE7ACBDA5C}"/>
                </a:ext>
              </a:extLst>
            </p:cNvPr>
            <p:cNvSpPr txBox="1"/>
            <p:nvPr/>
          </p:nvSpPr>
          <p:spPr>
            <a:xfrm>
              <a:off x="6709144" y="4734991"/>
              <a:ext cx="5134388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4400" b="1" dirty="0">
                  <a:latin typeface="Biome" panose="020B0502040204020203" pitchFamily="34" charset="0"/>
                  <a:cs typeface="Biome" panose="020B0502040204020203" pitchFamily="34" charset="0"/>
                </a:rPr>
                <a:t>8 </a:t>
              </a:r>
              <a:r>
                <a:rPr lang="fr-CA" sz="4400" b="1" dirty="0" err="1">
                  <a:latin typeface="Biome" panose="020B0502040204020203" pitchFamily="34" charset="0"/>
                  <a:cs typeface="Biome" panose="020B0502040204020203" pitchFamily="34" charset="0"/>
                </a:rPr>
                <a:t>years</a:t>
              </a:r>
              <a:r>
                <a:rPr lang="fr-CA" sz="4400" b="1" dirty="0">
                  <a:latin typeface="Biome" panose="020B0502040204020203" pitchFamily="34" charset="0"/>
                  <a:cs typeface="Biome" panose="020B0502040204020203" pitchFamily="34" charset="0"/>
                </a:rPr>
                <a:t> </a:t>
              </a:r>
              <a:r>
                <a:rPr lang="fr-CA" sz="4400" b="1" dirty="0" err="1">
                  <a:latin typeface="Biome" panose="020B0502040204020203" pitchFamily="34" charset="0"/>
                  <a:cs typeface="Biome" panose="020B0502040204020203" pitchFamily="34" charset="0"/>
                </a:rPr>
                <a:t>old</a:t>
              </a:r>
              <a:endParaRPr lang="fr-CA" sz="4400" b="1" dirty="0">
                <a:latin typeface="Biome" panose="020B0502040204020203" pitchFamily="34" charset="0"/>
                <a:cs typeface="Biome" panose="020B0502040204020203" pitchFamily="34" charset="0"/>
              </a:endParaRPr>
            </a:p>
            <a:p>
              <a:r>
                <a:rPr lang="fr-CA" sz="1400" b="1" dirty="0">
                  <a:latin typeface="Biome" panose="020B0502040204020203" pitchFamily="34" charset="0"/>
                  <a:cs typeface="Biome" panose="020B0502040204020203" pitchFamily="34" charset="0"/>
                </a:rPr>
                <a:t>Les frères Sanchez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680189B-0B6B-5780-221E-1AA1E99150FD}"/>
                </a:ext>
              </a:extLst>
            </p:cNvPr>
            <p:cNvSpPr/>
            <p:nvPr/>
          </p:nvSpPr>
          <p:spPr>
            <a:xfrm>
              <a:off x="93306" y="102636"/>
              <a:ext cx="12005388" cy="6643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46578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FBCEE-2F91-CE11-D980-4734373B4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33380"/>
          <a:stretch/>
        </p:blipFill>
        <p:spPr>
          <a:xfrm>
            <a:off x="205002" y="354434"/>
            <a:ext cx="6036407" cy="61491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B999D8-DDDA-CE66-7486-D95A2AC5A9DD}"/>
              </a:ext>
            </a:extLst>
          </p:cNvPr>
          <p:cNvSpPr txBox="1"/>
          <p:nvPr/>
        </p:nvSpPr>
        <p:spPr>
          <a:xfrm>
            <a:off x="205002" y="1098957"/>
            <a:ext cx="290259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Étapes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513CF7-BB92-971D-43EE-1C63A4961B82}"/>
              </a:ext>
            </a:extLst>
          </p:cNvPr>
          <p:cNvSpPr txBox="1"/>
          <p:nvPr/>
        </p:nvSpPr>
        <p:spPr>
          <a:xfrm>
            <a:off x="6479677" y="751343"/>
            <a:ext cx="513196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AutoNum type="arabicPeriod"/>
            </a:pPr>
            <a:r>
              <a:rPr lang="fr-CA" sz="1400" b="1" i="0" dirty="0">
                <a:solidFill>
                  <a:srgbClr val="0362B6"/>
                </a:solidFill>
                <a:effectLst/>
                <a:latin typeface="ArialNova-Bold"/>
              </a:rPr>
              <a:t>OBSERVATION</a:t>
            </a:r>
          </a:p>
          <a:p>
            <a:pPr marL="342900" indent="-342900" algn="l" rtl="0">
              <a:buAutoNum type="arabicPeriod"/>
            </a:pPr>
            <a:endParaRPr lang="fr-CA" sz="9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Des éléments disciplinaires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Des éléments du langage plastique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L’organisation des éléments dans un espace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Les traces de gestes utilisés</a:t>
            </a:r>
          </a:p>
          <a:p>
            <a:endParaRPr lang="fr-CA" sz="1400" dirty="0">
              <a:solidFill>
                <a:srgbClr val="3B3A33"/>
              </a:solidFill>
              <a:latin typeface="ArialNova"/>
            </a:endParaRPr>
          </a:p>
          <a:p>
            <a:r>
              <a:rPr lang="fr-CA" sz="1400" b="1" i="0" dirty="0">
                <a:solidFill>
                  <a:srgbClr val="B96006"/>
                </a:solidFill>
                <a:effectLst/>
                <a:latin typeface="ArialNova-Bold"/>
              </a:rPr>
              <a:t>2. INTERPRÉTATION</a:t>
            </a:r>
          </a:p>
          <a:p>
            <a:endParaRPr lang="fr-CA" sz="9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b="1" i="0" dirty="0">
                <a:solidFill>
                  <a:srgbClr val="3B3A33"/>
                </a:solidFill>
                <a:effectLst/>
                <a:latin typeface="ArialNova-Bold"/>
              </a:rPr>
              <a:t>Interprétation personnelle : </a:t>
            </a: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nommer des éléments dans l’image qui a suscité une émotion, un sentiment, une impression en utilisant le langage disciplinaire. Faire des liens.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CA" sz="9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b="1" i="0" dirty="0">
                <a:solidFill>
                  <a:srgbClr val="3B3A33"/>
                </a:solidFill>
                <a:effectLst/>
                <a:latin typeface="ArialNova-Bold"/>
              </a:rPr>
              <a:t>Réflexion philosophique :</a:t>
            </a: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 utiliser les outils de la pensée pour générer une réflexion qui dépasse l’œuvre et tend vers l'universel.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algn="l" rtl="0"/>
            <a:r>
              <a:rPr lang="fr-CA" sz="1400" b="1" i="0" dirty="0">
                <a:solidFill>
                  <a:srgbClr val="448F80"/>
                </a:solidFill>
                <a:effectLst/>
                <a:latin typeface="ArialNova-Bold"/>
              </a:rPr>
              <a:t>3. JUGEMENT CRITIQUE</a:t>
            </a:r>
          </a:p>
          <a:p>
            <a:pPr algn="l" rtl="0"/>
            <a:endParaRPr lang="fr-CA" sz="9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Exprimer ses préférences à partir de ses observations et réflexions en utilisant le langage disciplinaire.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algn="l" rtl="0"/>
            <a:r>
              <a:rPr lang="fr-CA" sz="1400" b="1" i="0" dirty="0">
                <a:solidFill>
                  <a:srgbClr val="E90103"/>
                </a:solidFill>
                <a:effectLst/>
                <a:latin typeface="ArialNova-Bold"/>
              </a:rPr>
              <a:t>4. PARTAGE</a:t>
            </a:r>
          </a:p>
          <a:p>
            <a:pPr algn="l" rtl="0"/>
            <a:endParaRPr lang="fr-CA" sz="900" b="1" i="0" dirty="0">
              <a:solidFill>
                <a:srgbClr val="E90103"/>
              </a:solidFill>
              <a:effectLst/>
              <a:latin typeface="ArialNova-Bold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Décrire son expérience et ses apprentissages</a:t>
            </a:r>
          </a:p>
        </p:txBody>
      </p:sp>
    </p:spTree>
    <p:extLst>
      <p:ext uri="{BB962C8B-B14F-4D97-AF65-F5344CB8AC3E}">
        <p14:creationId xmlns:p14="http://schemas.microsoft.com/office/powerpoint/2010/main" val="199231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FBCEE-2F91-CE11-D980-4734373B4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512" r="30545" b="-512"/>
          <a:stretch/>
        </p:blipFill>
        <p:spPr>
          <a:xfrm>
            <a:off x="205002" y="354434"/>
            <a:ext cx="6036407" cy="61491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B999D8-DDDA-CE66-7486-D95A2AC5A9DD}"/>
              </a:ext>
            </a:extLst>
          </p:cNvPr>
          <p:cNvSpPr txBox="1"/>
          <p:nvPr/>
        </p:nvSpPr>
        <p:spPr>
          <a:xfrm>
            <a:off x="205001" y="1098957"/>
            <a:ext cx="424116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Observation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4B360A-CA07-47FF-A640-C296417B6D3C}"/>
              </a:ext>
            </a:extLst>
          </p:cNvPr>
          <p:cNvSpPr txBox="1"/>
          <p:nvPr/>
        </p:nvSpPr>
        <p:spPr>
          <a:xfrm>
            <a:off x="6551242" y="1336118"/>
            <a:ext cx="513196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Projeter l’œuvre </a:t>
            </a:r>
            <a:r>
              <a:rPr lang="fr-CA" sz="1400" b="0" i="1" dirty="0">
                <a:solidFill>
                  <a:srgbClr val="3B3A33"/>
                </a:solidFill>
                <a:effectLst/>
                <a:latin typeface="ArialNova-Italic"/>
                <a:hlinkClick r:id="rId3"/>
              </a:rPr>
              <a:t>8 </a:t>
            </a:r>
            <a:r>
              <a:rPr lang="fr-CA" sz="1400" b="0" i="1" dirty="0" err="1">
                <a:solidFill>
                  <a:srgbClr val="3B3A33"/>
                </a:solidFill>
                <a:effectLst/>
                <a:latin typeface="ArialNova-Italic"/>
                <a:hlinkClick r:id="rId3"/>
              </a:rPr>
              <a:t>years</a:t>
            </a:r>
            <a:r>
              <a:rPr lang="fr-CA" sz="1400" b="0" i="1" dirty="0">
                <a:solidFill>
                  <a:srgbClr val="3B3A33"/>
                </a:solidFill>
                <a:effectLst/>
                <a:latin typeface="ArialNova-Italic"/>
                <a:hlinkClick r:id="rId3"/>
              </a:rPr>
              <a:t> </a:t>
            </a:r>
            <a:r>
              <a:rPr lang="fr-CA" sz="1400" b="0" i="1" dirty="0" err="1">
                <a:solidFill>
                  <a:srgbClr val="3B3A33"/>
                </a:solidFill>
                <a:effectLst/>
                <a:latin typeface="ArialNova-Italic"/>
                <a:hlinkClick r:id="rId3"/>
              </a:rPr>
              <a:t>old</a:t>
            </a:r>
            <a:r>
              <a:rPr lang="fr-CA" sz="1400" b="0" i="1" dirty="0">
                <a:solidFill>
                  <a:srgbClr val="3B3A33"/>
                </a:solidFill>
                <a:effectLst/>
                <a:latin typeface="ArialNova-Italic"/>
                <a:hlinkClick r:id="rId3"/>
              </a:rPr>
              <a:t> </a:t>
            </a: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au tableau et prendre une minute d’observation en silence.</a:t>
            </a:r>
          </a:p>
          <a:p>
            <a:pPr marL="342900" indent="-342900" algn="l" rtl="0">
              <a:buFont typeface="+mj-lt"/>
              <a:buAutoNum type="arabicPeriod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Poser des questions afin de permettre aux élèves d’observer l’œuvre dans le détail.</a:t>
            </a:r>
          </a:p>
          <a:p>
            <a:pPr algn="l" rtl="0"/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1143000" lvl="2" indent="-2286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Que vois-tu dans cette image?</a:t>
            </a:r>
          </a:p>
          <a:p>
            <a:pPr marL="1143000" lvl="2" indent="-2286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Quel est le lieu?</a:t>
            </a:r>
          </a:p>
          <a:p>
            <a:pPr marL="1143000" lvl="2" indent="-2286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Sommes-nous le jour, le soir ou la nuit?</a:t>
            </a:r>
          </a:p>
          <a:p>
            <a:pPr marL="1143000" lvl="2" indent="-2286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Qu’as-tu remarqué en premier? Qu'est-ce qui attire le plus ton attention?</a:t>
            </a:r>
          </a:p>
          <a:p>
            <a:pPr marL="1143000" lvl="2" indent="-2286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Quels sons pourraient être entendus dans cette pièce?</a:t>
            </a:r>
          </a:p>
          <a:p>
            <a:pPr marL="1143000" lvl="2" indent="-2286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Y a-t-il quelque chose de bizarre? D'inhabituel?</a:t>
            </a:r>
          </a:p>
          <a:p>
            <a:pPr marL="1143000" lvl="2" indent="-228600" algn="l" rtl="0">
              <a:buFont typeface="Arial" panose="020B0604020202020204" pitchFamily="34" charset="0"/>
              <a:buChar char="•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</p:txBody>
      </p:sp>
    </p:spTree>
    <p:extLst>
      <p:ext uri="{BB962C8B-B14F-4D97-AF65-F5344CB8AC3E}">
        <p14:creationId xmlns:p14="http://schemas.microsoft.com/office/powerpoint/2010/main" val="59033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FBCEE-2F91-CE11-D980-4734373B4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512" r="30545" b="-512"/>
          <a:stretch/>
        </p:blipFill>
        <p:spPr>
          <a:xfrm>
            <a:off x="205002" y="354434"/>
            <a:ext cx="6036407" cy="61491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B999D8-DDDA-CE66-7486-D95A2AC5A9DD}"/>
              </a:ext>
            </a:extLst>
          </p:cNvPr>
          <p:cNvSpPr txBox="1"/>
          <p:nvPr/>
        </p:nvSpPr>
        <p:spPr>
          <a:xfrm>
            <a:off x="205001" y="1098957"/>
            <a:ext cx="424116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Observation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4B360A-CA07-47FF-A640-C296417B6D3C}"/>
              </a:ext>
            </a:extLst>
          </p:cNvPr>
          <p:cNvSpPr txBox="1"/>
          <p:nvPr/>
        </p:nvSpPr>
        <p:spPr>
          <a:xfrm>
            <a:off x="6465115" y="487461"/>
            <a:ext cx="513196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eriod" startAt="3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Diriger le regard des élèves en balayant l’œuvre de gauche à droite. Faire nommer tous les éléments et les noter dans la grille d’observation. Au besoin, demander des éléments du langage plastique.</a:t>
            </a:r>
          </a:p>
          <a:p>
            <a:pPr marL="342900" indent="-342900" algn="l" rtl="0">
              <a:buFont typeface="+mj-lt"/>
              <a:buAutoNum type="arabicPeriod" startAt="3"/>
            </a:pPr>
            <a:endParaRPr lang="fr-CA" sz="1400" dirty="0">
              <a:solidFill>
                <a:srgbClr val="3B3A33"/>
              </a:solidFill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dirty="0">
              <a:solidFill>
                <a:srgbClr val="3B3A33"/>
              </a:solidFill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dirty="0">
              <a:solidFill>
                <a:srgbClr val="3B3A33"/>
              </a:solidFill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dirty="0">
              <a:solidFill>
                <a:srgbClr val="3B3A33"/>
              </a:solidFill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dirty="0">
              <a:solidFill>
                <a:srgbClr val="3B3A33"/>
              </a:solidFill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dirty="0">
              <a:solidFill>
                <a:srgbClr val="3B3A33"/>
              </a:solidFill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20A708-E38C-B225-A8D2-260705130A7E}"/>
              </a:ext>
            </a:extLst>
          </p:cNvPr>
          <p:cNvSpPr txBox="1"/>
          <p:nvPr/>
        </p:nvSpPr>
        <p:spPr>
          <a:xfrm>
            <a:off x="6733801" y="1788727"/>
            <a:ext cx="4793611" cy="4616648"/>
          </a:xfrm>
          <a:prstGeom prst="rect">
            <a:avLst/>
          </a:prstGeom>
          <a:solidFill>
            <a:srgbClr val="D197B1"/>
          </a:solidFill>
          <a:ln>
            <a:solidFill>
              <a:srgbClr val="3B2518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sz="1400" b="1" dirty="0">
                <a:latin typeface="Arial Nova" panose="020B0504020202020204" pitchFamily="34" charset="0"/>
              </a:rPr>
              <a:t>Couleurs et valeur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fr-CA" sz="1400" dirty="0">
                <a:latin typeface="Arial Nova" panose="020B0504020202020204" pitchFamily="34" charset="0"/>
              </a:rPr>
              <a:t>Comment décrirais-tu les couleurs : Claires ou Foncées? Chaude ou froides?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fr-CA" sz="1400" dirty="0">
                <a:latin typeface="Arial Nova" panose="020B0504020202020204" pitchFamily="34" charset="0"/>
              </a:rPr>
              <a:t>Quel est la couleur dominante (la plus présente)? Est-ce une couleur primaire ou secondaire?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fr-CA" sz="1400" dirty="0">
                <a:latin typeface="Arial Nova" panose="020B0504020202020204" pitchFamily="34" charset="0"/>
              </a:rPr>
              <a:t>Quelle couleur secondaire est présente dans l’image?</a:t>
            </a:r>
          </a:p>
          <a:p>
            <a:endParaRPr lang="fr-CA" sz="1400" dirty="0">
              <a:latin typeface="Arial Nova" panose="020B0504020202020204" pitchFamily="34" charset="0"/>
            </a:endParaRPr>
          </a:p>
          <a:p>
            <a:r>
              <a:rPr lang="fr-CA" sz="1400" b="1" dirty="0">
                <a:latin typeface="Arial Nova" panose="020B0504020202020204" pitchFamily="34" charset="0"/>
              </a:rPr>
              <a:t>Lignes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fr-CA" sz="1400" dirty="0">
                <a:latin typeface="Arial Nova" panose="020B0504020202020204" pitchFamily="34" charset="0"/>
              </a:rPr>
              <a:t>Plusieurs objets créent des lignes verticales. Lesquels?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endParaRPr lang="fr-CA" sz="1400" dirty="0">
              <a:latin typeface="Arial Nova" panose="020B0504020202020204" pitchFamily="34" charset="0"/>
            </a:endParaRPr>
          </a:p>
          <a:p>
            <a:r>
              <a:rPr lang="fr-CA" sz="1400" b="1" dirty="0">
                <a:latin typeface="Arial Nova" panose="020B0504020202020204" pitchFamily="34" charset="0"/>
              </a:rPr>
              <a:t>Formes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fr-CA" sz="1400" dirty="0">
                <a:latin typeface="Arial Nova" panose="020B0504020202020204" pitchFamily="34" charset="0"/>
              </a:rPr>
              <a:t>Nomme trois objets aux formes arrondies présents dans l’image.</a:t>
            </a:r>
          </a:p>
          <a:p>
            <a:endParaRPr lang="fr-CA" sz="1400" dirty="0">
              <a:latin typeface="Arial Nova" panose="020B0504020202020204" pitchFamily="34" charset="0"/>
            </a:endParaRPr>
          </a:p>
          <a:p>
            <a:r>
              <a:rPr lang="fr-CA" sz="1400" b="1" dirty="0">
                <a:latin typeface="Arial Nova" panose="020B0504020202020204" pitchFamily="34" charset="0"/>
              </a:rPr>
              <a:t>Composition de l’image (cadrage)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fr-CA" sz="1400" dirty="0">
                <a:latin typeface="Arial Nova" panose="020B0504020202020204" pitchFamily="34" charset="0"/>
              </a:rPr>
              <a:t>La photographie a-t-elle été prise à la verticale ou à l’horizontale?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endParaRPr lang="fr-CA" sz="1400" dirty="0">
              <a:latin typeface="Arial Nova" panose="020B0504020202020204" pitchFamily="34" charset="0"/>
            </a:endParaRPr>
          </a:p>
          <a:p>
            <a:r>
              <a:rPr lang="fr-CA" sz="1400" b="1" dirty="0">
                <a:latin typeface="Arial Nova" panose="020B0504020202020204" pitchFamily="34" charset="0"/>
              </a:rPr>
              <a:t>Texture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fr-CA" sz="1400" dirty="0">
                <a:latin typeface="Arial Nova" panose="020B0504020202020204" pitchFamily="34" charset="0"/>
              </a:rPr>
              <a:t>On arrive bien à voir les textures présentes dans cette image. Selon toi, quelle est la texture du tapis?</a:t>
            </a:r>
          </a:p>
        </p:txBody>
      </p:sp>
    </p:spTree>
    <p:extLst>
      <p:ext uri="{BB962C8B-B14F-4D97-AF65-F5344CB8AC3E}">
        <p14:creationId xmlns:p14="http://schemas.microsoft.com/office/powerpoint/2010/main" val="194046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FBCEE-2F91-CE11-D980-4734373B4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512" r="30545" b="-512"/>
          <a:stretch/>
        </p:blipFill>
        <p:spPr>
          <a:xfrm>
            <a:off x="205002" y="354434"/>
            <a:ext cx="6036407" cy="61491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B999D8-DDDA-CE66-7486-D95A2AC5A9DD}"/>
              </a:ext>
            </a:extLst>
          </p:cNvPr>
          <p:cNvSpPr txBox="1"/>
          <p:nvPr/>
        </p:nvSpPr>
        <p:spPr>
          <a:xfrm>
            <a:off x="205001" y="1098957"/>
            <a:ext cx="424116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Observation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4B360A-CA07-47FF-A640-C296417B6D3C}"/>
              </a:ext>
            </a:extLst>
          </p:cNvPr>
          <p:cNvSpPr txBox="1"/>
          <p:nvPr/>
        </p:nvSpPr>
        <p:spPr>
          <a:xfrm>
            <a:off x="6473823" y="2397947"/>
            <a:ext cx="513196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Énumérer les éléments que vous avez pris en note. Demander aux élèves s’ils voient des choses à ajouter.</a:t>
            </a: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 startAt="3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Conclure cette étape en demandant aux élèves de résumer : Si tu devais la décrire à un de tes proches en quelques phrases, que dirais-tu?</a:t>
            </a:r>
          </a:p>
        </p:txBody>
      </p:sp>
    </p:spTree>
    <p:extLst>
      <p:ext uri="{BB962C8B-B14F-4D97-AF65-F5344CB8AC3E}">
        <p14:creationId xmlns:p14="http://schemas.microsoft.com/office/powerpoint/2010/main" val="38018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FBCEE-2F91-CE11-D980-4734373B4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8" r="15258"/>
          <a:stretch/>
        </p:blipFill>
        <p:spPr>
          <a:xfrm>
            <a:off x="205002" y="354434"/>
            <a:ext cx="6036407" cy="61491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B999D8-DDDA-CE66-7486-D95A2AC5A9DD}"/>
              </a:ext>
            </a:extLst>
          </p:cNvPr>
          <p:cNvSpPr txBox="1"/>
          <p:nvPr/>
        </p:nvSpPr>
        <p:spPr>
          <a:xfrm>
            <a:off x="205001" y="1098957"/>
            <a:ext cx="471534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Interprétation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4B360A-CA07-47FF-A640-C296417B6D3C}"/>
              </a:ext>
            </a:extLst>
          </p:cNvPr>
          <p:cNvSpPr txBox="1"/>
          <p:nvPr/>
        </p:nvSpPr>
        <p:spPr>
          <a:xfrm>
            <a:off x="6386737" y="474345"/>
            <a:ext cx="534370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algn="l" rtl="0"/>
            <a:r>
              <a:rPr lang="fr-CA" sz="1400" b="1" i="0" dirty="0">
                <a:solidFill>
                  <a:srgbClr val="3B3A33"/>
                </a:solidFill>
                <a:effectLst/>
                <a:latin typeface="ArialNova"/>
              </a:rPr>
              <a:t>Interprétation personnelle</a:t>
            </a:r>
          </a:p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Parmi une liste d’émotion, demander aux élèves de choisir celle(s) correspondant à ce que l’œuvre leur faire ressentir ou ce que le personnage semble ressentir.</a:t>
            </a:r>
          </a:p>
          <a:p>
            <a:pPr marL="342900" indent="-342900" algn="l" rtl="0">
              <a:buFont typeface="+mj-lt"/>
              <a:buAutoNum type="arabicPeriod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Demander-leur quels éléments (au moins deux) observés dans l’image les incitent à choisir cette émotion.</a:t>
            </a:r>
          </a:p>
          <a:p>
            <a:pPr marL="342900" indent="-342900" algn="l" rtl="0">
              <a:buFont typeface="+mj-lt"/>
              <a:buAutoNum type="arabicPeriod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Poser des questions afin de permettre aux élèves d’analyser l’œuvre.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Selon toi, qu'est-ce que ça raconte?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Est-ce que l'œuvre te faire réfléchir? Si oui, à quoi?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L’atmosphère est-elle chaude ou froide? Qu’est-ce qui te fait dire cela?</a:t>
            </a:r>
          </a:p>
          <a:p>
            <a:pPr marL="342900" indent="-342900" algn="l" rtl="0">
              <a:buFont typeface="+mj-lt"/>
              <a:buAutoNum type="arabicPeriod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Inviter-les à faire un lien avec leur vie : As-tu déjà vécu un moment comme celui-ci? </a:t>
            </a:r>
            <a:r>
              <a:rPr lang="fr-CA" sz="1400" b="0" i="0">
                <a:solidFill>
                  <a:srgbClr val="3B3A33"/>
                </a:solidFill>
                <a:effectLst/>
                <a:latin typeface="ArialNova"/>
              </a:rPr>
              <a:t>Veux-tu </a:t>
            </a: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nous le raconter?</a:t>
            </a:r>
          </a:p>
          <a:p>
            <a:pPr marL="342900" indent="-342900" algn="l" rtl="0">
              <a:buFont typeface="+mj-lt"/>
              <a:buAutoNum type="arabicPeriod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Présenter l’œuvre à partir de la description sur la fiche.</a:t>
            </a:r>
          </a:p>
          <a:p>
            <a:pPr marL="342900" indent="-342900" algn="l" rtl="0">
              <a:buFont typeface="+mj-lt"/>
              <a:buAutoNum type="arabicPeriod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Faire des liens entre ce qu’ils ont vu, ressenti et compris et ce que les artistes ont tenté d’exprimer.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À ton avis pourquoi choisir le titre 8 </a:t>
            </a:r>
            <a:r>
              <a:rPr lang="fr-CA" sz="1400" b="0" i="0" dirty="0" err="1">
                <a:solidFill>
                  <a:srgbClr val="3B3A33"/>
                </a:solidFill>
                <a:effectLst/>
                <a:latin typeface="ArialNova"/>
              </a:rPr>
              <a:t>years</a:t>
            </a: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 </a:t>
            </a:r>
            <a:r>
              <a:rPr lang="fr-CA" sz="1400" b="0" i="0" dirty="0" err="1">
                <a:solidFill>
                  <a:srgbClr val="3B3A33"/>
                </a:solidFill>
                <a:effectLst/>
                <a:latin typeface="ArialNova"/>
              </a:rPr>
              <a:t>old</a:t>
            </a: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 (8 ans)?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Si quelqu'un te demandait d'expliquer cette œuvre, que dirais-tu?</a:t>
            </a:r>
          </a:p>
        </p:txBody>
      </p:sp>
    </p:spTree>
    <p:extLst>
      <p:ext uri="{BB962C8B-B14F-4D97-AF65-F5344CB8AC3E}">
        <p14:creationId xmlns:p14="http://schemas.microsoft.com/office/powerpoint/2010/main" val="425102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FBCEE-2F91-CE11-D980-4734373B4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8" r="15258"/>
          <a:stretch/>
        </p:blipFill>
        <p:spPr>
          <a:xfrm>
            <a:off x="205002" y="354434"/>
            <a:ext cx="6036407" cy="61491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B999D8-DDDA-CE66-7486-D95A2AC5A9DD}"/>
              </a:ext>
            </a:extLst>
          </p:cNvPr>
          <p:cNvSpPr txBox="1"/>
          <p:nvPr/>
        </p:nvSpPr>
        <p:spPr>
          <a:xfrm>
            <a:off x="205001" y="1098957"/>
            <a:ext cx="471534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Interprétation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4B360A-CA07-47FF-A640-C296417B6D3C}"/>
              </a:ext>
            </a:extLst>
          </p:cNvPr>
          <p:cNvSpPr txBox="1"/>
          <p:nvPr/>
        </p:nvSpPr>
        <p:spPr>
          <a:xfrm>
            <a:off x="6386737" y="354434"/>
            <a:ext cx="5343709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eriod" startAt="3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algn="l" rtl="0"/>
            <a:r>
              <a:rPr lang="fr-CA" sz="1400" b="1" i="0" dirty="0">
                <a:solidFill>
                  <a:srgbClr val="3B3A33"/>
                </a:solidFill>
                <a:effectLst/>
                <a:latin typeface="ArialNova"/>
              </a:rPr>
              <a:t>Réflexion philosophique</a:t>
            </a:r>
          </a:p>
          <a:p>
            <a:pPr algn="l" rtl="0"/>
            <a:endParaRPr lang="fr-CA" sz="1400" b="1" i="0" dirty="0">
              <a:solidFill>
                <a:srgbClr val="3B3A33"/>
              </a:solidFill>
              <a:effectLst/>
              <a:latin typeface="ArialNova"/>
            </a:endParaRPr>
          </a:p>
          <a:p>
            <a:pPr marL="342900" indent="-342900" algn="l" rtl="0">
              <a:spcAft>
                <a:spcPts val="1200"/>
              </a:spcAft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Mettre les élèves en contexte.</a:t>
            </a:r>
          </a:p>
          <a:p>
            <a:pPr marL="357188" lvl="1">
              <a:spcAft>
                <a:spcPts val="1200"/>
              </a:spcAft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Dans cette photographie, les frères Sanchez nous présentent un jeune garçon seul dans sa chambre. Il y a beaucoup de choses autour de lui mais, il ne semble pas heureux. On dirait qu’il attend quelque chose ou... quelqu’un.</a:t>
            </a:r>
          </a:p>
          <a:p>
            <a:pPr marL="342900" indent="-342900" algn="l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Écrire la phrase au tableau et demander leur avis.</a:t>
            </a:r>
          </a:p>
          <a:p>
            <a:pPr marL="357188" lvl="1">
              <a:lnSpc>
                <a:spcPct val="150000"/>
              </a:lnSpc>
              <a:spcAft>
                <a:spcPts val="600"/>
              </a:spcAft>
              <a:tabLst>
                <a:tab pos="269875" algn="l"/>
              </a:tabLst>
            </a:pPr>
            <a:r>
              <a:rPr lang="fr-CA" sz="1400" b="1" i="1" dirty="0">
                <a:solidFill>
                  <a:srgbClr val="3B3A33"/>
                </a:solidFill>
                <a:effectLst/>
                <a:latin typeface="ArialNova"/>
              </a:rPr>
              <a:t>Un enfant seul est un enfant malheureux.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Selon vous, un enfant peut-il être heureux quand il est seul?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Qu’est-ce que c’est être seul?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Qu’est-ce que c’est être malheureux?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Nomme des moments où un enfant peut être seul et heureux.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À un moment où tu te sens seul, qu’est-ce qui pourrait te rendre heureux?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Quand on est en groupe, y a-t-il des choses qui peuvent nous rendre malheureux?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Est-ce que les enfants ont besoin d’être en groupe pour être heureux?</a:t>
            </a:r>
          </a:p>
        </p:txBody>
      </p:sp>
    </p:spTree>
    <p:extLst>
      <p:ext uri="{BB962C8B-B14F-4D97-AF65-F5344CB8AC3E}">
        <p14:creationId xmlns:p14="http://schemas.microsoft.com/office/powerpoint/2010/main" val="44464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FBCEE-2F91-CE11-D980-4734373B4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13" r="28634"/>
          <a:stretch/>
        </p:blipFill>
        <p:spPr>
          <a:xfrm>
            <a:off x="205002" y="354434"/>
            <a:ext cx="6036407" cy="61491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B999D8-DDDA-CE66-7486-D95A2AC5A9DD}"/>
              </a:ext>
            </a:extLst>
          </p:cNvPr>
          <p:cNvSpPr txBox="1"/>
          <p:nvPr/>
        </p:nvSpPr>
        <p:spPr>
          <a:xfrm>
            <a:off x="205000" y="1098957"/>
            <a:ext cx="3504851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Jugement </a:t>
            </a:r>
          </a:p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critique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4B360A-CA07-47FF-A640-C296417B6D3C}"/>
              </a:ext>
            </a:extLst>
          </p:cNvPr>
          <p:cNvSpPr txBox="1"/>
          <p:nvPr/>
        </p:nvSpPr>
        <p:spPr>
          <a:xfrm>
            <a:off x="6458229" y="2267289"/>
            <a:ext cx="53437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Demander aux élèves de donner leur avis sur l’œuvre.</a:t>
            </a:r>
          </a:p>
          <a:p>
            <a:pPr marL="342900" indent="-342900" algn="l" rtl="0">
              <a:buFont typeface="+mj-lt"/>
              <a:buAutoNum type="arabicPeriod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Combien d’étoiles (1 à 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Pourquoi (en fonction des étapes 1 et 2)?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CA" sz="1400" dirty="0">
              <a:solidFill>
                <a:srgbClr val="3B3A33"/>
              </a:solidFill>
              <a:latin typeface="ArialNov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Qu'as-tu aimé de l’œuvre?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Qu’as-tu moins aimé?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46B732D-D9E4-A718-6F75-3231A6EB6316}"/>
              </a:ext>
            </a:extLst>
          </p:cNvPr>
          <p:cNvGrpSpPr/>
          <p:nvPr/>
        </p:nvGrpSpPr>
        <p:grpSpPr>
          <a:xfrm>
            <a:off x="7361364" y="2708868"/>
            <a:ext cx="2311411" cy="1440262"/>
            <a:chOff x="6866709" y="3616234"/>
            <a:chExt cx="1482309" cy="914400"/>
          </a:xfrm>
        </p:grpSpPr>
        <p:pic>
          <p:nvPicPr>
            <p:cNvPr id="4" name="Graphique 3" descr="Évaluation 3 étoiles contour">
              <a:extLst>
                <a:ext uri="{FF2B5EF4-FFF2-40B4-BE49-F238E27FC236}">
                  <a16:creationId xmlns:a16="http://schemas.microsoft.com/office/drawing/2014/main" id="{4F6A015C-F3C8-0976-AAC2-0E89B2141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66709" y="3616234"/>
              <a:ext cx="914400" cy="914400"/>
            </a:xfrm>
            <a:prstGeom prst="rect">
              <a:avLst/>
            </a:prstGeom>
          </p:spPr>
        </p:pic>
        <p:pic>
          <p:nvPicPr>
            <p:cNvPr id="7" name="Graphique 6" descr="Évaluation 3 étoiles contour">
              <a:extLst>
                <a:ext uri="{FF2B5EF4-FFF2-40B4-BE49-F238E27FC236}">
                  <a16:creationId xmlns:a16="http://schemas.microsoft.com/office/drawing/2014/main" id="{9F32F0F4-F34D-1A1D-D8A9-8964513B6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33497"/>
            <a:stretch/>
          </p:blipFill>
          <p:spPr>
            <a:xfrm>
              <a:off x="7740917" y="3616234"/>
              <a:ext cx="608101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539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FBCEE-2F91-CE11-D980-4734373B4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1" r="43041"/>
          <a:stretch/>
        </p:blipFill>
        <p:spPr>
          <a:xfrm>
            <a:off x="205002" y="354434"/>
            <a:ext cx="6036407" cy="61491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B999D8-DDDA-CE66-7486-D95A2AC5A9DD}"/>
              </a:ext>
            </a:extLst>
          </p:cNvPr>
          <p:cNvSpPr txBox="1"/>
          <p:nvPr/>
        </p:nvSpPr>
        <p:spPr>
          <a:xfrm>
            <a:off x="205001" y="1098957"/>
            <a:ext cx="28465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4400" b="1" dirty="0">
                <a:latin typeface="Biome" panose="020B0502040204020203" pitchFamily="34" charset="0"/>
                <a:cs typeface="Biome" panose="020B0502040204020203" pitchFamily="34" charset="0"/>
              </a:rPr>
              <a:t>Partage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4B360A-CA07-47FF-A640-C296417B6D3C}"/>
              </a:ext>
            </a:extLst>
          </p:cNvPr>
          <p:cNvSpPr txBox="1"/>
          <p:nvPr/>
        </p:nvSpPr>
        <p:spPr>
          <a:xfrm>
            <a:off x="6500759" y="2698030"/>
            <a:ext cx="5343709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Demander aux élèves de partager leur expérience à l’oral ou sur papier.</a:t>
            </a:r>
          </a:p>
          <a:p>
            <a:pPr algn="l" rtl="0"/>
            <a:endParaRPr lang="fr-CA" sz="1400" b="0" i="0" dirty="0">
              <a:solidFill>
                <a:srgbClr val="3B3A33"/>
              </a:solidFill>
              <a:effectLst/>
              <a:latin typeface="ArialNova"/>
            </a:endParaRPr>
          </a:p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Au moment de faire cette appréciation, je me suis senti/sentie...</a:t>
            </a:r>
          </a:p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3B3A33"/>
                </a:solidFill>
                <a:effectLst/>
                <a:latin typeface="ArialNova"/>
              </a:rPr>
              <a:t>À travers cette expérience, j’ai appris...</a:t>
            </a:r>
          </a:p>
        </p:txBody>
      </p:sp>
    </p:spTree>
    <p:extLst>
      <p:ext uri="{BB962C8B-B14F-4D97-AF65-F5344CB8AC3E}">
        <p14:creationId xmlns:p14="http://schemas.microsoft.com/office/powerpoint/2010/main" val="5541111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784</Words>
  <Application>Microsoft Office PowerPoint</Application>
  <PresentationFormat>Grand écran</PresentationFormat>
  <Paragraphs>120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Arial Nova</vt:lpstr>
      <vt:lpstr>ArialNova</vt:lpstr>
      <vt:lpstr>ArialNova-Bold</vt:lpstr>
      <vt:lpstr>ArialNova-Italic</vt:lpstr>
      <vt:lpstr>Biome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Boulanger, Justine</dc:creator>
  <cp:lastModifiedBy>Boulanger, Justine</cp:lastModifiedBy>
  <cp:revision>1</cp:revision>
  <dcterms:created xsi:type="dcterms:W3CDTF">2022-12-19T20:36:30Z</dcterms:created>
  <dcterms:modified xsi:type="dcterms:W3CDTF">2022-12-21T14:39:12Z</dcterms:modified>
</cp:coreProperties>
</file>